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28" d="100"/>
          <a:sy n="28" d="100"/>
        </p:scale>
        <p:origin x="1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508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032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07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927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86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536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75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5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30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583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8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84A8-D645-4D9C-BF5E-BC296FE2906F}" type="datetimeFigureOut">
              <a:rPr lang="fr-CH" smtClean="0"/>
              <a:t>05.03.2023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5B70-FC48-420B-9BCB-B6D0BC39828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3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Lagrottelin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C1E5B8B-A0A3-49BE-9AA7-C3CB688AD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>
            <a:off x="-1" y="0"/>
            <a:ext cx="12192001" cy="1625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F0BC9C-14DF-4663-82EB-E330F3344CE2}"/>
              </a:ext>
            </a:extLst>
          </p:cNvPr>
          <p:cNvSpPr txBox="1"/>
          <p:nvPr/>
        </p:nvSpPr>
        <p:spPr>
          <a:xfrm>
            <a:off x="2684833" y="1906620"/>
            <a:ext cx="8015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0" dirty="0"/>
              <a:t>Ci-gît Georges Compagnie Vasistas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832E14B-EB15-442B-8A06-8AA4C2D4A7DD}"/>
              </a:ext>
            </a:extLst>
          </p:cNvPr>
          <p:cNvSpPr/>
          <p:nvPr/>
        </p:nvSpPr>
        <p:spPr>
          <a:xfrm>
            <a:off x="1238654" y="1260272"/>
            <a:ext cx="9714690" cy="1373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latin typeface="Goudy Type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94EA95-0CA0-49D5-B9D6-7C9AC500D51D}"/>
              </a:ext>
            </a:extLst>
          </p:cNvPr>
          <p:cNvSpPr txBox="1"/>
          <p:nvPr/>
        </p:nvSpPr>
        <p:spPr>
          <a:xfrm>
            <a:off x="2125980" y="1469726"/>
            <a:ext cx="7749540" cy="29854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CH" sz="4800" b="1" dirty="0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THE COPS</a:t>
            </a:r>
          </a:p>
          <a:p>
            <a:pPr algn="ctr"/>
            <a:endParaRPr lang="fr-CH" sz="2800" b="1" dirty="0">
              <a:latin typeface="Goudy Typ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CH" sz="4800" b="1" dirty="0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Live à la Grotte de </a:t>
            </a:r>
            <a:r>
              <a:rPr lang="fr-CH" sz="4800" b="1" dirty="0" err="1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Linod</a:t>
            </a:r>
            <a:endParaRPr lang="fr-CH" sz="3200" dirty="0">
              <a:latin typeface="Goudy Typ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r-CH" sz="1600" dirty="0">
              <a:latin typeface="Goudy Typ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fr-CH" sz="3200" dirty="0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H" sz="4400" dirty="0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samedi 1</a:t>
            </a:r>
            <a:r>
              <a:rPr lang="fr-CH" sz="4400" baseline="30000" dirty="0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fr-CH" sz="4400" dirty="0">
                <a:latin typeface="Goudy Type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avril 20h30</a:t>
            </a:r>
            <a:endParaRPr lang="fr-CH" sz="3200" dirty="0">
              <a:latin typeface="Goudy Type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88D65C-E69A-4CE9-8039-CC28D9627799}"/>
              </a:ext>
            </a:extLst>
          </p:cNvPr>
          <p:cNvSpPr txBox="1"/>
          <p:nvPr/>
        </p:nvSpPr>
        <p:spPr>
          <a:xfrm>
            <a:off x="1848257" y="8999088"/>
            <a:ext cx="8741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effectLst/>
                <a:latin typeface="Goudy Type" panose="020B0604020202020204" pitchFamily="2" charset="0"/>
                <a:ea typeface="Tahoma" panose="020B0604030504040204" pitchFamily="34" charset="0"/>
                <a:cs typeface="Tahoma" panose="020B0604030504040204" pitchFamily="34" charset="0"/>
              </a:rPr>
              <a:t>Retour des COPS à la Grotte </a:t>
            </a:r>
            <a:r>
              <a:rPr lang="fr-FR" sz="2800" dirty="0">
                <a:latin typeface="Goudy Type" panose="020B0604020202020204" pitchFamily="2" charset="0"/>
                <a:ea typeface="Tahoma" panose="020B0604030504040204" pitchFamily="34" charset="0"/>
                <a:cs typeface="Tahoma" panose="020B0604030504040204" pitchFamily="34" charset="0"/>
              </a:rPr>
              <a:t>après un concert endiablé en 2021!!</a:t>
            </a:r>
          </a:p>
          <a:p>
            <a:r>
              <a:rPr lang="fr-FR" sz="2800" dirty="0">
                <a:effectLst/>
                <a:latin typeface="Goudy Type" panose="020B0604020202020204" pitchFamily="2" charset="0"/>
                <a:ea typeface="Tahoma" panose="020B0604030504040204" pitchFamily="34" charset="0"/>
                <a:cs typeface="Tahoma" panose="020B0604030504040204" pitchFamily="34" charset="0"/>
              </a:rPr>
              <a:t>Initialement Tribute du groupe The Police, c'est aujourd'hui à 5 que THE COPS étend son répertoire au standards Pop/Rock des années 70 à nos jours, tout en proposant quelques découvertes et des tubes revisités pour le plaisir de tous !« </a:t>
            </a:r>
          </a:p>
          <a:p>
            <a:endParaRPr lang="fr-CH" sz="2800" dirty="0">
              <a:latin typeface="Goudy Type" panose="020B06040202020202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5D2D25-D09B-40DB-B068-B3433DE049AF}"/>
              </a:ext>
            </a:extLst>
          </p:cNvPr>
          <p:cNvSpPr txBox="1"/>
          <p:nvPr/>
        </p:nvSpPr>
        <p:spPr>
          <a:xfrm>
            <a:off x="3046378" y="13448713"/>
            <a:ext cx="6099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Grotte de </a:t>
            </a:r>
            <a:r>
              <a:rPr lang="fr-CH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Linod</a:t>
            </a:r>
            <a:endParaRPr lang="fr-C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01260 </a:t>
            </a:r>
            <a:r>
              <a:rPr lang="fr-C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Valromey-sur-Séran</a:t>
            </a:r>
            <a:endParaRPr lang="fr-C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Type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5B002C-6D61-4FA0-97F9-71A206B48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1643" r="11919" b="22344"/>
          <a:stretch/>
        </p:blipFill>
        <p:spPr>
          <a:xfrm>
            <a:off x="8670653" y="13580936"/>
            <a:ext cx="1516587" cy="113414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71F2250-B2A4-4EC1-8B3E-57E8DD2D472A}"/>
              </a:ext>
            </a:extLst>
          </p:cNvPr>
          <p:cNvSpPr txBox="1"/>
          <p:nvPr/>
        </p:nvSpPr>
        <p:spPr>
          <a:xfrm>
            <a:off x="1361873" y="12503718"/>
            <a:ext cx="9714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800" dirty="0">
                <a:effectLst/>
                <a:latin typeface="Goudy Typ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https://www.facebook.com/Lagrottelinod</a:t>
            </a:r>
            <a:endParaRPr lang="fr-CH" sz="2800" dirty="0">
              <a:effectLst/>
              <a:latin typeface="Goudy Typ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CH" sz="2800" dirty="0">
                <a:latin typeface="Goudy Typ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salle et bar à 20h, prix libre</a:t>
            </a:r>
            <a:endParaRPr lang="fr-CH" sz="2800" dirty="0">
              <a:effectLst/>
              <a:latin typeface="Goudy Typ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2A544B59-4335-48D3-ABEA-E6F8B6EF6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82" y="4779090"/>
            <a:ext cx="9179344" cy="3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5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Goudy Type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hediger.serge@gmail.com</dc:creator>
  <cp:lastModifiedBy>hediger.serge@gmail.com</cp:lastModifiedBy>
  <cp:revision>4</cp:revision>
  <dcterms:created xsi:type="dcterms:W3CDTF">2022-02-24T13:54:09Z</dcterms:created>
  <dcterms:modified xsi:type="dcterms:W3CDTF">2023-03-05T11:56:08Z</dcterms:modified>
</cp:coreProperties>
</file>